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8" r:id="rId2"/>
    <p:sldId id="420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 varScale="1">
        <p:scale>
          <a:sx n="67" d="100"/>
          <a:sy n="67" d="100"/>
        </p:scale>
        <p:origin x="1260" y="4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2023/3/10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30672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1375"/>
              </p:ext>
            </p:extLst>
          </p:nvPr>
        </p:nvGraphicFramePr>
        <p:xfrm>
          <a:off x="75892" y="1936441"/>
          <a:ext cx="9773653" cy="383898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519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間接補助事業の内容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48703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228774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市町村名：○○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間接補助事業者名：○○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事業実施場所：○○商店街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4917"/>
              </p:ext>
            </p:extLst>
          </p:nvPr>
        </p:nvGraphicFramePr>
        <p:xfrm>
          <a:off x="56456" y="713707"/>
          <a:ext cx="3168352" cy="922481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45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商店街等の</a:t>
                      </a: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概要と課題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1768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622752"/>
              </p:ext>
            </p:extLst>
          </p:nvPr>
        </p:nvGraphicFramePr>
        <p:xfrm>
          <a:off x="3368824" y="713706"/>
          <a:ext cx="3168352" cy="928914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765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商店街等へのニーズ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43451"/>
              </p:ext>
            </p:extLst>
          </p:nvPr>
        </p:nvGraphicFramePr>
        <p:xfrm>
          <a:off x="3394898" y="2412011"/>
          <a:ext cx="3132000" cy="3166441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96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収集するデータ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164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●把握する情報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・把握したい情報と、そのために収集するデータを記載すること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●データを収集する方法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23293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95775"/>
              </p:ext>
            </p:extLst>
          </p:nvPr>
        </p:nvGraphicFramePr>
        <p:xfrm>
          <a:off x="164245" y="2419151"/>
          <a:ext cx="3132000" cy="3169286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04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間接補助事業の概要（アクション）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44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　等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　等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・商店街等へのニーズに対応する取組であることを示すこと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676"/>
              </p:ext>
            </p:extLst>
          </p:nvPr>
        </p:nvGraphicFramePr>
        <p:xfrm>
          <a:off x="6690892" y="2413177"/>
          <a:ext cx="3060000" cy="3166441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957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得られたデータを活用する仕組み</a:t>
                      </a:r>
                      <a:endParaRPr kumimoji="1" lang="ja-JP" altLang="en-US" sz="900" b="1" kern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164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取得したデータの分析方法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・誰と、いつ、どのように分析するかを記載すること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取組の改善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・分析結果をどのように事業に活用するか、申請時点での仮説と</a:t>
                      </a: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PDCA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サイクルを記載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70080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＜事業区分＞消費動向等分析・テナントミックス構築事業（ソフト事業）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7657" y="5804455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）４．に記載した内容の概要を記入すること</a:t>
            </a: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20A7054E-2B38-426C-BA08-477C0C48A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64050"/>
              </p:ext>
            </p:extLst>
          </p:nvPr>
        </p:nvGraphicFramePr>
        <p:xfrm>
          <a:off x="6677580" y="713707"/>
          <a:ext cx="3168352" cy="922481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45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商店街等の目指す姿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1768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7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＜事業区分＞消費動向等分析・テナントミックス構築事業（ソフト事業）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D75F63A-8319-4935-8509-EDE9BE6FA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29414"/>
              </p:ext>
            </p:extLst>
          </p:nvPr>
        </p:nvGraphicFramePr>
        <p:xfrm>
          <a:off x="128464" y="460742"/>
          <a:ext cx="9717468" cy="6280626"/>
        </p:xfrm>
        <a:graphic>
          <a:graphicData uri="http://schemas.openxmlformats.org/drawingml/2006/table">
            <a:tbl>
              <a:tblPr/>
              <a:tblGrid>
                <a:gridCol w="9717468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402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補助事業実施前と補助事業実施後イメージ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5878533">
                <a:tc>
                  <a:txBody>
                    <a:bodyPr/>
                    <a:lstStyle/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●補助事業実施前の状況と補助事業実施後のイメージを写真や図などで記載してください。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写真や図を添付できない場合は提出不要です。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A5FF39-0DE3-479A-BF29-7338AC302C1D}"/>
              </a:ext>
            </a:extLst>
          </p:cNvPr>
          <p:cNvSpPr/>
          <p:nvPr/>
        </p:nvSpPr>
        <p:spPr bwMode="auto">
          <a:xfrm>
            <a:off x="344488" y="1628800"/>
            <a:ext cx="4536504" cy="4968552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補助事業実施前の状況（写真）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F37A5A3-5318-4CA2-A326-22BB94B3C815}"/>
              </a:ext>
            </a:extLst>
          </p:cNvPr>
          <p:cNvSpPr/>
          <p:nvPr/>
        </p:nvSpPr>
        <p:spPr bwMode="auto">
          <a:xfrm>
            <a:off x="5032325" y="1607258"/>
            <a:ext cx="4536504" cy="4968552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補助事業実施後のイメージ（イメージ図など）</a:t>
            </a:r>
          </a:p>
        </p:txBody>
      </p:sp>
    </p:spTree>
    <p:extLst>
      <p:ext uri="{BB962C8B-B14F-4D97-AF65-F5344CB8AC3E}">
        <p14:creationId xmlns:p14="http://schemas.microsoft.com/office/powerpoint/2010/main" val="1829994327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358</Words>
  <Application>Microsoft Office PowerPoint</Application>
  <PresentationFormat>A4 210 x 297 mm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2023-02-21T04:10:57Z</dcterms:created>
  <dcterms:modified xsi:type="dcterms:W3CDTF">2023-03-10T09:35:34Z</dcterms:modified>
</cp:coreProperties>
</file>